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3" r:id="rId5"/>
    <p:sldId id="264" r:id="rId6"/>
    <p:sldId id="266" r:id="rId7"/>
    <p:sldId id="269" r:id="rId8"/>
    <p:sldId id="270" r:id="rId9"/>
    <p:sldId id="271" r:id="rId10"/>
    <p:sldId id="272" r:id="rId11"/>
    <p:sldId id="323" r:id="rId12"/>
    <p:sldId id="273" r:id="rId13"/>
    <p:sldId id="274" r:id="rId14"/>
    <p:sldId id="275" r:id="rId15"/>
    <p:sldId id="276" r:id="rId16"/>
    <p:sldId id="324" r:id="rId17"/>
    <p:sldId id="278" r:id="rId18"/>
    <p:sldId id="284" r:id="rId19"/>
    <p:sldId id="286" r:id="rId20"/>
    <p:sldId id="287" r:id="rId21"/>
    <p:sldId id="288" r:id="rId22"/>
    <p:sldId id="292" r:id="rId23"/>
    <p:sldId id="293" r:id="rId24"/>
    <p:sldId id="295" r:id="rId25"/>
    <p:sldId id="296" r:id="rId26"/>
    <p:sldId id="297" r:id="rId27"/>
    <p:sldId id="299" r:id="rId28"/>
    <p:sldId id="300" r:id="rId29"/>
    <p:sldId id="301" r:id="rId30"/>
    <p:sldId id="304" r:id="rId31"/>
    <p:sldId id="305" r:id="rId32"/>
    <p:sldId id="306" r:id="rId33"/>
    <p:sldId id="309" r:id="rId34"/>
    <p:sldId id="311" r:id="rId35"/>
    <p:sldId id="312" r:id="rId36"/>
    <p:sldId id="326" r:id="rId37"/>
    <p:sldId id="317" r:id="rId38"/>
    <p:sldId id="318" r:id="rId39"/>
    <p:sldId id="320" r:id="rId40"/>
    <p:sldId id="321" r:id="rId41"/>
    <p:sldId id="267" r:id="rId42"/>
    <p:sldId id="26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DCFF"/>
    <a:srgbClr val="38F5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8B63D-BB31-404B-9C87-31E64FA27EE6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0A30-7A9E-4ACF-B7A6-25732B991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765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8B63D-BB31-404B-9C87-31E64FA27EE6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0A30-7A9E-4ACF-B7A6-25732B991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35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8B63D-BB31-404B-9C87-31E64FA27EE6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0A30-7A9E-4ACF-B7A6-25732B991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349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8B63D-BB31-404B-9C87-31E64FA27EE6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0A30-7A9E-4ACF-B7A6-25732B991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343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8B63D-BB31-404B-9C87-31E64FA27EE6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0A30-7A9E-4ACF-B7A6-25732B991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663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8B63D-BB31-404B-9C87-31E64FA27EE6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0A30-7A9E-4ACF-B7A6-25732B991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594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8B63D-BB31-404B-9C87-31E64FA27EE6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0A30-7A9E-4ACF-B7A6-25732B991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632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8B63D-BB31-404B-9C87-31E64FA27EE6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0A30-7A9E-4ACF-B7A6-25732B991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661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8B63D-BB31-404B-9C87-31E64FA27EE6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0A30-7A9E-4ACF-B7A6-25732B991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81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8B63D-BB31-404B-9C87-31E64FA27EE6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0A30-7A9E-4ACF-B7A6-25732B991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638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8B63D-BB31-404B-9C87-31E64FA27EE6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0A30-7A9E-4ACF-B7A6-25732B991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000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8B63D-BB31-404B-9C87-31E64FA27EE6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300A30-7A9E-4ACF-B7A6-25732B991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900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16810" y="934650"/>
            <a:ext cx="7731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Indian Institute of Technology , </a:t>
            </a:r>
            <a:r>
              <a:rPr lang="en-US" sz="4000" dirty="0" smtClean="0">
                <a:solidFill>
                  <a:srgbClr val="38F5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Patna</a:t>
            </a:r>
            <a:endParaRPr lang="en-US" sz="4000" dirty="0">
              <a:solidFill>
                <a:srgbClr val="38F5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itchFamily="34" charset="0"/>
              <a:cs typeface="Andalus" pitchFamily="18" charset="-78"/>
            </a:endParaRPr>
          </a:p>
        </p:txBody>
      </p:sp>
      <p:sp>
        <p:nvSpPr>
          <p:cNvPr id="5" name="Rectangle 4"/>
          <p:cNvSpPr/>
          <p:nvPr/>
        </p:nvSpPr>
        <p:spPr>
          <a:xfrm rot="5400000" flipH="1">
            <a:off x="856102" y="1001012"/>
            <a:ext cx="689433" cy="663948"/>
          </a:xfrm>
          <a:prstGeom prst="rect">
            <a:avLst/>
          </a:prstGeom>
          <a:gradFill>
            <a:gsLst>
              <a:gs pos="0">
                <a:srgbClr val="8BEDD6"/>
              </a:gs>
              <a:gs pos="56000">
                <a:srgbClr val="29F7A9"/>
              </a:gs>
              <a:gs pos="100000">
                <a:srgbClr val="49D7A1"/>
              </a:gs>
            </a:gsLst>
            <a:lin ang="4800000" scaled="0"/>
          </a:gradFill>
          <a:ln>
            <a:noFill/>
          </a:ln>
          <a:effectLst>
            <a:outerShdw blurRad="609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203" y="934650"/>
            <a:ext cx="839561" cy="8395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09965" y="1880578"/>
            <a:ext cx="6073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Topic : Convolution Neural Network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itchFamily="34" charset="0"/>
              <a:cs typeface="Andalus" pitchFamily="18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20970" y="4985235"/>
            <a:ext cx="3833445" cy="1090384"/>
          </a:xfrm>
          <a:prstGeom prst="roundRect">
            <a:avLst>
              <a:gd name="adj" fmla="val 10592"/>
            </a:avLst>
          </a:prstGeom>
          <a:solidFill>
            <a:schemeClr val="bg1"/>
          </a:solidFill>
          <a:ln>
            <a:noFill/>
          </a:ln>
          <a:effectLst>
            <a:outerShdw blurRad="5715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itchFamily="34" charset="0"/>
              <a:cs typeface="Andalus" pitchFamily="18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6993" y="5064369"/>
            <a:ext cx="5219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Presented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By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: 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itchFamily="34" charset="0"/>
              <a:cs typeface="Andalus" pitchFamily="18" charset="-78"/>
            </a:endParaRPr>
          </a:p>
          <a:p>
            <a:r>
              <a:rPr lang="en-US" dirty="0" smtClean="0">
                <a:latin typeface="Tw Cen MT" panose="020B0602020104020603" pitchFamily="34" charset="0"/>
                <a:cs typeface="Andalus" pitchFamily="18" charset="-78"/>
              </a:rPr>
              <a:t>Rutuj Waghare (2111MC10)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M.Tech – Mathematics and Computing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itchFamily="34" charset="0"/>
              <a:cs typeface="Andalus" pitchFamily="18" charset="-7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775332" y="4884128"/>
            <a:ext cx="3833445" cy="1349617"/>
          </a:xfrm>
          <a:prstGeom prst="roundRect">
            <a:avLst>
              <a:gd name="adj" fmla="val 10592"/>
            </a:avLst>
          </a:prstGeom>
          <a:solidFill>
            <a:schemeClr val="bg1"/>
          </a:solidFill>
          <a:ln>
            <a:noFill/>
          </a:ln>
          <a:effectLst>
            <a:outerShdw blurRad="5715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itchFamily="34" charset="0"/>
              <a:cs typeface="Andalus" pitchFamily="18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13074" y="4967656"/>
            <a:ext cx="38627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Guided By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: 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itchFamily="34" charset="0"/>
              <a:cs typeface="Andalus" pitchFamily="18" charset="-78"/>
            </a:endParaRPr>
          </a:p>
          <a:p>
            <a:r>
              <a:rPr lang="en-US" dirty="0" smtClean="0">
                <a:latin typeface="Tw Cen MT" panose="020B0602020104020603" pitchFamily="34" charset="0"/>
                <a:cs typeface="Andalus" pitchFamily="18" charset="-78"/>
              </a:rPr>
              <a:t>Dr. Prashant Srivastava</a:t>
            </a:r>
          </a:p>
          <a:p>
            <a:r>
              <a:rPr lang="en-US" dirty="0" smtClean="0">
                <a:latin typeface="Tw Cen MT" panose="020B0602020104020603" pitchFamily="34" charset="0"/>
                <a:cs typeface="Andalus" pitchFamily="18" charset="-78"/>
              </a:rPr>
              <a:t>Associate Professor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Department of Mathematics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itchFamily="34" charset="0"/>
              <a:cs typeface="Andalus" pitchFamily="18" charset="-7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6581001"/>
            <a:ext cx="474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[1]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79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flipH="1">
            <a:off x="1714069" y="0"/>
            <a:ext cx="1579213" cy="6858000"/>
          </a:xfrm>
          <a:prstGeom prst="rect">
            <a:avLst/>
          </a:prstGeom>
          <a:gradFill>
            <a:gsLst>
              <a:gs pos="0">
                <a:srgbClr val="8BEDD6"/>
              </a:gs>
              <a:gs pos="56000">
                <a:srgbClr val="29F7A9"/>
              </a:gs>
              <a:gs pos="100000">
                <a:srgbClr val="49D7A1"/>
              </a:gs>
            </a:gsLst>
            <a:lin ang="4800000" scaled="0"/>
          </a:gradFill>
          <a:ln>
            <a:noFill/>
          </a:ln>
          <a:effectLst>
            <a:outerShdw blurRad="609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6CF0C8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92830" y="762000"/>
            <a:ext cx="8077200" cy="52251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0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656277" y="6550223"/>
            <a:ext cx="1494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source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: </a:t>
            </a:r>
            <a:r>
              <a:rPr lang="en-US" sz="1400" dirty="0" err="1">
                <a:latin typeface="Tw Cen MT" panose="020B0602020104020603" pitchFamily="34" charset="0"/>
                <a:cs typeface="Andalus" pitchFamily="18" charset="-78"/>
              </a:rPr>
              <a:t>statquest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itchFamily="34" charset="0"/>
              <a:cs typeface="Andalus" pitchFamily="18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81001"/>
            <a:ext cx="474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[10]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51"/>
          <a:stretch/>
        </p:blipFill>
        <p:spPr>
          <a:xfrm>
            <a:off x="2830286" y="876300"/>
            <a:ext cx="7083831" cy="498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59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flipH="1">
            <a:off x="2198836" y="0"/>
            <a:ext cx="1579213" cy="6858000"/>
          </a:xfrm>
          <a:prstGeom prst="rect">
            <a:avLst/>
          </a:prstGeom>
          <a:gradFill>
            <a:gsLst>
              <a:gs pos="0">
                <a:srgbClr val="8BEDD6"/>
              </a:gs>
              <a:gs pos="56000">
                <a:srgbClr val="29F7A9"/>
              </a:gs>
              <a:gs pos="100000">
                <a:srgbClr val="49D7A1"/>
              </a:gs>
            </a:gsLst>
            <a:lin ang="4800000" scaled="0"/>
          </a:gradFill>
          <a:ln>
            <a:noFill/>
          </a:ln>
          <a:effectLst>
            <a:outerShdw blurRad="609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6CF0C8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24202" y="1257300"/>
            <a:ext cx="5464627" cy="42835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0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50769" y="6550223"/>
            <a:ext cx="1600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source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: </a:t>
            </a:r>
            <a:r>
              <a:rPr lang="en-US" sz="1400" dirty="0" err="1">
                <a:latin typeface="Tw Cen MT" panose="020B0602020104020603" pitchFamily="34" charset="0"/>
                <a:cs typeface="Andalus" pitchFamily="18" charset="-78"/>
              </a:rPr>
              <a:t>statquest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itchFamily="34" charset="0"/>
              <a:cs typeface="Andalus" pitchFamily="18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81001"/>
            <a:ext cx="474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[11]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5" t="6741" r="25205" b="8259"/>
          <a:stretch/>
        </p:blipFill>
        <p:spPr>
          <a:xfrm>
            <a:off x="4310742" y="1524000"/>
            <a:ext cx="3344521" cy="372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0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flipH="1">
            <a:off x="2198836" y="0"/>
            <a:ext cx="1579213" cy="6858000"/>
          </a:xfrm>
          <a:prstGeom prst="rect">
            <a:avLst/>
          </a:prstGeom>
          <a:gradFill>
            <a:gsLst>
              <a:gs pos="0">
                <a:srgbClr val="8BEDD6"/>
              </a:gs>
              <a:gs pos="56000">
                <a:srgbClr val="29F7A9"/>
              </a:gs>
              <a:gs pos="100000">
                <a:srgbClr val="49D7A1"/>
              </a:gs>
            </a:gsLst>
            <a:lin ang="4800000" scaled="0"/>
          </a:gradFill>
          <a:ln>
            <a:noFill/>
          </a:ln>
          <a:effectLst>
            <a:outerShdw blurRad="609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6CF0C8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24202" y="1257300"/>
            <a:ext cx="7892560" cy="40074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0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672026" y="6550223"/>
            <a:ext cx="1478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source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: </a:t>
            </a:r>
            <a:r>
              <a:rPr lang="en-US" sz="1400" dirty="0" err="1">
                <a:latin typeface="Tw Cen MT" panose="020B0602020104020603" pitchFamily="34" charset="0"/>
                <a:cs typeface="Andalus" pitchFamily="18" charset="-78"/>
              </a:rPr>
              <a:t>statquest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itchFamily="34" charset="0"/>
              <a:cs typeface="Andalus" pitchFamily="18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81001"/>
            <a:ext cx="474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[12]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938" y="1614597"/>
            <a:ext cx="7203088" cy="329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3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flipH="1">
            <a:off x="2198836" y="0"/>
            <a:ext cx="1579213" cy="6858000"/>
          </a:xfrm>
          <a:prstGeom prst="rect">
            <a:avLst/>
          </a:prstGeom>
          <a:gradFill>
            <a:gsLst>
              <a:gs pos="0">
                <a:srgbClr val="8BEDD6"/>
              </a:gs>
              <a:gs pos="56000">
                <a:srgbClr val="29F7A9"/>
              </a:gs>
              <a:gs pos="100000">
                <a:srgbClr val="49D7A1"/>
              </a:gs>
            </a:gsLst>
            <a:lin ang="4800000" scaled="0"/>
          </a:gradFill>
          <a:ln>
            <a:noFill/>
          </a:ln>
          <a:effectLst>
            <a:outerShdw blurRad="609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6CF0C8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24202" y="1257300"/>
            <a:ext cx="7892560" cy="40074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0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612431" y="6550223"/>
            <a:ext cx="153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source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: </a:t>
            </a:r>
            <a:r>
              <a:rPr lang="en-US" sz="1400" dirty="0" err="1">
                <a:latin typeface="Tw Cen MT" panose="020B0602020104020603" pitchFamily="34" charset="0"/>
                <a:cs typeface="Andalus" pitchFamily="18" charset="-78"/>
              </a:rPr>
              <a:t>statquest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itchFamily="34" charset="0"/>
              <a:cs typeface="Andalus" pitchFamily="18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81001"/>
            <a:ext cx="474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[13]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134" y="1578132"/>
            <a:ext cx="7039297" cy="347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9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flipH="1">
            <a:off x="2198836" y="0"/>
            <a:ext cx="1579213" cy="6858000"/>
          </a:xfrm>
          <a:prstGeom prst="rect">
            <a:avLst/>
          </a:prstGeom>
          <a:gradFill>
            <a:gsLst>
              <a:gs pos="0">
                <a:srgbClr val="8BEDD6"/>
              </a:gs>
              <a:gs pos="56000">
                <a:srgbClr val="29F7A9"/>
              </a:gs>
              <a:gs pos="100000">
                <a:srgbClr val="49D7A1"/>
              </a:gs>
            </a:gsLst>
            <a:lin ang="4800000" scaled="0"/>
          </a:gradFill>
          <a:ln>
            <a:noFill/>
          </a:ln>
          <a:effectLst>
            <a:outerShdw blurRad="609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6CF0C8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24202" y="1257300"/>
            <a:ext cx="7892560" cy="40074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0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656277" y="6550223"/>
            <a:ext cx="1494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source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: </a:t>
            </a:r>
            <a:r>
              <a:rPr lang="en-US" sz="1400" dirty="0" err="1">
                <a:latin typeface="Tw Cen MT" panose="020B0602020104020603" pitchFamily="34" charset="0"/>
                <a:cs typeface="Andalus" pitchFamily="18" charset="-78"/>
              </a:rPr>
              <a:t>statquest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itchFamily="34" charset="0"/>
              <a:cs typeface="Andalus" pitchFamily="18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81001"/>
            <a:ext cx="474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[14]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151" y="1433146"/>
            <a:ext cx="7087278" cy="350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9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flipH="1">
            <a:off x="2198836" y="0"/>
            <a:ext cx="1579213" cy="6858000"/>
          </a:xfrm>
          <a:prstGeom prst="rect">
            <a:avLst/>
          </a:prstGeom>
          <a:gradFill>
            <a:gsLst>
              <a:gs pos="0">
                <a:srgbClr val="8BEDD6"/>
              </a:gs>
              <a:gs pos="56000">
                <a:srgbClr val="29F7A9"/>
              </a:gs>
              <a:gs pos="100000">
                <a:srgbClr val="49D7A1"/>
              </a:gs>
            </a:gsLst>
            <a:lin ang="4800000" scaled="0"/>
          </a:gradFill>
          <a:ln>
            <a:noFill/>
          </a:ln>
          <a:effectLst>
            <a:outerShdw blurRad="609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6CF0C8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24202" y="1257300"/>
            <a:ext cx="7892560" cy="40074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0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682654" y="6550223"/>
            <a:ext cx="1468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source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: </a:t>
            </a:r>
            <a:r>
              <a:rPr lang="en-US" sz="1400" dirty="0" err="1">
                <a:latin typeface="Tw Cen MT" panose="020B0602020104020603" pitchFamily="34" charset="0"/>
                <a:cs typeface="Andalus" pitchFamily="18" charset="-78"/>
              </a:rPr>
              <a:t>statquest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itchFamily="34" charset="0"/>
              <a:cs typeface="Andalus" pitchFamily="18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81001"/>
            <a:ext cx="474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[15]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114" y="1511098"/>
            <a:ext cx="7277875" cy="353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62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flipH="1">
            <a:off x="2198836" y="0"/>
            <a:ext cx="1579213" cy="6858000"/>
          </a:xfrm>
          <a:prstGeom prst="rect">
            <a:avLst/>
          </a:prstGeom>
          <a:gradFill>
            <a:gsLst>
              <a:gs pos="0">
                <a:srgbClr val="8BEDD6"/>
              </a:gs>
              <a:gs pos="56000">
                <a:srgbClr val="29F7A9"/>
              </a:gs>
              <a:gs pos="100000">
                <a:srgbClr val="49D7A1"/>
              </a:gs>
            </a:gsLst>
            <a:lin ang="4800000" scaled="0"/>
          </a:gradFill>
          <a:ln>
            <a:noFill/>
          </a:ln>
          <a:effectLst>
            <a:outerShdw blurRad="609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6CF0C8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612315" y="6550223"/>
            <a:ext cx="1538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source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: </a:t>
            </a:r>
            <a:r>
              <a:rPr lang="en-US" sz="1400" dirty="0" err="1">
                <a:latin typeface="Tw Cen MT" panose="020B0602020104020603" pitchFamily="34" charset="0"/>
                <a:cs typeface="Andalus" pitchFamily="18" charset="-78"/>
              </a:rPr>
              <a:t>statquest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itchFamily="34" charset="0"/>
              <a:cs typeface="Andalus" pitchFamily="18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81001"/>
            <a:ext cx="474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[16]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993781" y="1360713"/>
            <a:ext cx="8229389" cy="3646716"/>
          </a:xfrm>
          <a:prstGeom prst="roundRect">
            <a:avLst>
              <a:gd name="adj" fmla="val 19129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28728" y="1735714"/>
            <a:ext cx="748350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w Cen MT" panose="020B0602020104020603" pitchFamily="34" charset="0"/>
              </a:rPr>
              <a:t>C</a:t>
            </a:r>
            <a:r>
              <a:rPr lang="en-US" sz="20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onvolutional neural networks do three things to make image classification practical :</a:t>
            </a:r>
          </a:p>
          <a:p>
            <a:endParaRPr lang="en-US" sz="2000" dirty="0" smtClean="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reduce the number of input nodes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tolerate small shifts in where the pixels are in the image</a:t>
            </a:r>
          </a:p>
          <a:p>
            <a:endParaRPr lang="en-US" sz="2000" dirty="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take advantage of the correlations that we observe in complex images.</a:t>
            </a:r>
            <a:endParaRPr lang="en-US" sz="20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02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flipH="1">
            <a:off x="2198836" y="0"/>
            <a:ext cx="1579213" cy="6858000"/>
          </a:xfrm>
          <a:prstGeom prst="rect">
            <a:avLst/>
          </a:prstGeom>
          <a:gradFill>
            <a:gsLst>
              <a:gs pos="0">
                <a:srgbClr val="8BEDD6"/>
              </a:gs>
              <a:gs pos="56000">
                <a:srgbClr val="29F7A9"/>
              </a:gs>
              <a:gs pos="100000">
                <a:srgbClr val="49D7A1"/>
              </a:gs>
            </a:gsLst>
            <a:lin ang="4800000" scaled="0"/>
          </a:gradFill>
          <a:ln>
            <a:noFill/>
          </a:ln>
          <a:effectLst>
            <a:outerShdw blurRad="609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6CF0C8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24202" y="1257300"/>
            <a:ext cx="7696198" cy="40074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0"/>
              <a:cs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81001"/>
            <a:ext cx="474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[17]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989" y="1520366"/>
            <a:ext cx="7008725" cy="363862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95989" y="1520366"/>
            <a:ext cx="687473" cy="754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761800" y="6550223"/>
            <a:ext cx="13997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Tw Cen MT" panose="020B0602020104020603" pitchFamily="34" charset="0"/>
                <a:cs typeface="Andalus" pitchFamily="18" charset="-78"/>
              </a:rPr>
              <a:t>s</a:t>
            </a:r>
            <a:r>
              <a:rPr lang="en-US" sz="1400" dirty="0" smtClean="0">
                <a:latin typeface="Tw Cen MT" panose="020B0602020104020603" pitchFamily="34" charset="0"/>
                <a:cs typeface="Andalus" pitchFamily="18" charset="-78"/>
              </a:rPr>
              <a:t>ource : </a:t>
            </a:r>
            <a:r>
              <a:rPr lang="en-US" sz="1400" dirty="0" err="1" smtClean="0">
                <a:latin typeface="Tw Cen MT" panose="020B0602020104020603" pitchFamily="34" charset="0"/>
                <a:cs typeface="Andalus" pitchFamily="18" charset="-78"/>
              </a:rPr>
              <a:t>statquest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7253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flipH="1">
            <a:off x="2198836" y="0"/>
            <a:ext cx="1579213" cy="6858000"/>
          </a:xfrm>
          <a:prstGeom prst="rect">
            <a:avLst/>
          </a:prstGeom>
          <a:gradFill>
            <a:gsLst>
              <a:gs pos="0">
                <a:srgbClr val="8BEDD6"/>
              </a:gs>
              <a:gs pos="56000">
                <a:srgbClr val="29F7A9"/>
              </a:gs>
              <a:gs pos="100000">
                <a:srgbClr val="49D7A1"/>
              </a:gs>
            </a:gsLst>
            <a:lin ang="4800000" scaled="0"/>
          </a:gradFill>
          <a:ln>
            <a:noFill/>
          </a:ln>
          <a:effectLst>
            <a:outerShdw blurRad="609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6CF0C8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24202" y="1257300"/>
            <a:ext cx="7913912" cy="43923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0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992" y="6550223"/>
            <a:ext cx="1397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source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: </a:t>
            </a:r>
            <a:r>
              <a:rPr lang="en-US" sz="1400" dirty="0" err="1">
                <a:latin typeface="Tw Cen MT" panose="020B0602020104020603" pitchFamily="34" charset="0"/>
                <a:cs typeface="Andalus" pitchFamily="18" charset="-78"/>
              </a:rPr>
              <a:t>statquest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itchFamily="34" charset="0"/>
              <a:cs typeface="Andalus" pitchFamily="18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81001"/>
            <a:ext cx="474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[18]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806" y="1363201"/>
            <a:ext cx="7429906" cy="417762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24202" y="1254344"/>
            <a:ext cx="849086" cy="7402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97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flipH="1">
            <a:off x="2198836" y="0"/>
            <a:ext cx="1579213" cy="6858000"/>
          </a:xfrm>
          <a:prstGeom prst="rect">
            <a:avLst/>
          </a:prstGeom>
          <a:gradFill>
            <a:gsLst>
              <a:gs pos="0">
                <a:srgbClr val="8BEDD6"/>
              </a:gs>
              <a:gs pos="56000">
                <a:srgbClr val="29F7A9"/>
              </a:gs>
              <a:gs pos="100000">
                <a:srgbClr val="49D7A1"/>
              </a:gs>
            </a:gsLst>
            <a:lin ang="4800000" scaled="0"/>
          </a:gradFill>
          <a:ln>
            <a:noFill/>
          </a:ln>
          <a:effectLst>
            <a:outerShdw blurRad="609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6CF0C8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24202" y="1257300"/>
            <a:ext cx="8186055" cy="43923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0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992" y="6550223"/>
            <a:ext cx="1397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source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: </a:t>
            </a:r>
            <a:r>
              <a:rPr lang="en-US" sz="1400" dirty="0" err="1">
                <a:latin typeface="Tw Cen MT" panose="020B0602020104020603" pitchFamily="34" charset="0"/>
                <a:cs typeface="Andalus" pitchFamily="18" charset="-78"/>
              </a:rPr>
              <a:t>statquest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itchFamily="34" charset="0"/>
              <a:cs typeface="Andalus" pitchFamily="18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81001"/>
            <a:ext cx="474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[19]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889" y="1376277"/>
            <a:ext cx="7388649" cy="415443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25889" y="1376277"/>
            <a:ext cx="783771" cy="777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flipH="1">
            <a:off x="2198836" y="0"/>
            <a:ext cx="1579213" cy="6858000"/>
          </a:xfrm>
          <a:prstGeom prst="rect">
            <a:avLst/>
          </a:prstGeom>
          <a:gradFill>
            <a:gsLst>
              <a:gs pos="0">
                <a:srgbClr val="8BEDD6"/>
              </a:gs>
              <a:gs pos="56000">
                <a:srgbClr val="29F7A9"/>
              </a:gs>
              <a:gs pos="100000">
                <a:srgbClr val="49D7A1"/>
              </a:gs>
            </a:gsLst>
            <a:lin ang="4800000" scaled="0"/>
          </a:gradFill>
          <a:ln>
            <a:noFill/>
          </a:ln>
          <a:effectLst>
            <a:outerShdw blurRad="609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6CF0C8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97458" y="979714"/>
            <a:ext cx="8334158" cy="4571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0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472057" y="6550223"/>
            <a:ext cx="1678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source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: </a:t>
            </a:r>
            <a:r>
              <a:rPr lang="en-US" sz="1400" dirty="0" smtClean="0">
                <a:latin typeface="Tw Cen MT" panose="020B0602020104020603" pitchFamily="34" charset="0"/>
                <a:cs typeface="Andalus" pitchFamily="18" charset="-78"/>
              </a:rPr>
              <a:t>educba.com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itchFamily="34" charset="0"/>
              <a:cs typeface="Andalus" pitchFamily="18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81001"/>
            <a:ext cx="474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[2]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458" y="979715"/>
            <a:ext cx="8334158" cy="457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4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flipH="1">
            <a:off x="2198836" y="0"/>
            <a:ext cx="1579213" cy="6858000"/>
          </a:xfrm>
          <a:prstGeom prst="rect">
            <a:avLst/>
          </a:prstGeom>
          <a:gradFill>
            <a:gsLst>
              <a:gs pos="0">
                <a:srgbClr val="8BEDD6"/>
              </a:gs>
              <a:gs pos="56000">
                <a:srgbClr val="29F7A9"/>
              </a:gs>
              <a:gs pos="100000">
                <a:srgbClr val="49D7A1"/>
              </a:gs>
            </a:gsLst>
            <a:lin ang="4800000" scaled="0"/>
          </a:gradFill>
          <a:ln>
            <a:noFill/>
          </a:ln>
          <a:effectLst>
            <a:outerShdw blurRad="609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6CF0C8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24202" y="1257300"/>
            <a:ext cx="7892560" cy="40074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0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603523" y="6550223"/>
            <a:ext cx="1547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source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: </a:t>
            </a:r>
            <a:r>
              <a:rPr lang="en-US" sz="1400" dirty="0" err="1">
                <a:latin typeface="Tw Cen MT" panose="020B0602020104020603" pitchFamily="34" charset="0"/>
                <a:cs typeface="Andalus" pitchFamily="18" charset="-78"/>
              </a:rPr>
              <a:t>statquest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itchFamily="34" charset="0"/>
              <a:cs typeface="Andalus" pitchFamily="18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81001"/>
            <a:ext cx="474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[</a:t>
            </a:r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20]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015" y="1466465"/>
            <a:ext cx="6383215" cy="35891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425889" y="1376277"/>
            <a:ext cx="783771" cy="777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05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flipH="1">
            <a:off x="2198836" y="0"/>
            <a:ext cx="1579213" cy="6858000"/>
          </a:xfrm>
          <a:prstGeom prst="rect">
            <a:avLst/>
          </a:prstGeom>
          <a:gradFill>
            <a:gsLst>
              <a:gs pos="0">
                <a:srgbClr val="8BEDD6"/>
              </a:gs>
              <a:gs pos="56000">
                <a:srgbClr val="29F7A9"/>
              </a:gs>
              <a:gs pos="100000">
                <a:srgbClr val="49D7A1"/>
              </a:gs>
            </a:gsLst>
            <a:lin ang="4800000" scaled="0"/>
          </a:gradFill>
          <a:ln>
            <a:noFill/>
          </a:ln>
          <a:effectLst>
            <a:outerShdw blurRad="609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6CF0C8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24202" y="1257300"/>
            <a:ext cx="7690336" cy="42508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0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612315" y="6550223"/>
            <a:ext cx="1538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source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: </a:t>
            </a:r>
            <a:r>
              <a:rPr lang="en-US" sz="1400" dirty="0" err="1">
                <a:latin typeface="Tw Cen MT" panose="020B0602020104020603" pitchFamily="34" charset="0"/>
                <a:cs typeface="Andalus" pitchFamily="18" charset="-78"/>
              </a:rPr>
              <a:t>statquest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itchFamily="34" charset="0"/>
              <a:cs typeface="Andalus" pitchFamily="18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81001"/>
            <a:ext cx="474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[</a:t>
            </a:r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21]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186" y="1334231"/>
            <a:ext cx="6802214" cy="40970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95186" y="1334231"/>
            <a:ext cx="731437" cy="751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8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flipH="1">
            <a:off x="2198836" y="0"/>
            <a:ext cx="1579213" cy="6858000"/>
          </a:xfrm>
          <a:prstGeom prst="rect">
            <a:avLst/>
          </a:prstGeom>
          <a:gradFill>
            <a:gsLst>
              <a:gs pos="0">
                <a:srgbClr val="8BEDD6"/>
              </a:gs>
              <a:gs pos="56000">
                <a:srgbClr val="29F7A9"/>
              </a:gs>
              <a:gs pos="100000">
                <a:srgbClr val="49D7A1"/>
              </a:gs>
            </a:gsLst>
            <a:lin ang="4800000" scaled="0"/>
          </a:gradFill>
          <a:ln>
            <a:noFill/>
          </a:ln>
          <a:effectLst>
            <a:outerShdw blurRad="609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6CF0C8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24202" y="1257300"/>
            <a:ext cx="7892560" cy="43161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0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686343" y="6550223"/>
            <a:ext cx="1464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source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: </a:t>
            </a:r>
            <a:r>
              <a:rPr lang="en-US" sz="1400" dirty="0" err="1">
                <a:latin typeface="Tw Cen MT" panose="020B0602020104020603" pitchFamily="34" charset="0"/>
                <a:cs typeface="Andalus" pitchFamily="18" charset="-78"/>
              </a:rPr>
              <a:t>statquest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itchFamily="34" charset="0"/>
              <a:cs typeface="Andalus" pitchFamily="18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81001"/>
            <a:ext cx="474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[</a:t>
            </a:r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22]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621" y="1369259"/>
            <a:ext cx="7231722" cy="398474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425889" y="1376277"/>
            <a:ext cx="783771" cy="777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99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flipH="1">
            <a:off x="2198836" y="0"/>
            <a:ext cx="1579213" cy="6858000"/>
          </a:xfrm>
          <a:prstGeom prst="rect">
            <a:avLst/>
          </a:prstGeom>
          <a:gradFill>
            <a:gsLst>
              <a:gs pos="0">
                <a:srgbClr val="8BEDD6"/>
              </a:gs>
              <a:gs pos="56000">
                <a:srgbClr val="29F7A9"/>
              </a:gs>
              <a:gs pos="100000">
                <a:srgbClr val="49D7A1"/>
              </a:gs>
            </a:gsLst>
            <a:lin ang="4800000" scaled="0"/>
          </a:gradFill>
          <a:ln>
            <a:noFill/>
          </a:ln>
          <a:effectLst>
            <a:outerShdw blurRad="609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6CF0C8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24202" y="1257300"/>
            <a:ext cx="7892560" cy="40074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0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697582" y="6550223"/>
            <a:ext cx="1453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source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: </a:t>
            </a:r>
            <a:r>
              <a:rPr lang="en-US" sz="1400" dirty="0" err="1">
                <a:latin typeface="Tw Cen MT" panose="020B0602020104020603" pitchFamily="34" charset="0"/>
                <a:cs typeface="Andalus" pitchFamily="18" charset="-78"/>
              </a:rPr>
              <a:t>statquest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itchFamily="34" charset="0"/>
              <a:cs typeface="Andalus" pitchFamily="18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81001"/>
            <a:ext cx="474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[</a:t>
            </a:r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23]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619" y="1257300"/>
            <a:ext cx="7031963" cy="395387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480319" y="1267417"/>
            <a:ext cx="783771" cy="777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1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flipH="1">
            <a:off x="2198836" y="0"/>
            <a:ext cx="1579213" cy="6858000"/>
          </a:xfrm>
          <a:prstGeom prst="rect">
            <a:avLst/>
          </a:prstGeom>
          <a:gradFill>
            <a:gsLst>
              <a:gs pos="0">
                <a:srgbClr val="8BEDD6"/>
              </a:gs>
              <a:gs pos="56000">
                <a:srgbClr val="29F7A9"/>
              </a:gs>
              <a:gs pos="100000">
                <a:srgbClr val="49D7A1"/>
              </a:gs>
            </a:gsLst>
            <a:lin ang="4800000" scaled="0"/>
          </a:gradFill>
          <a:ln>
            <a:noFill/>
          </a:ln>
          <a:effectLst>
            <a:outerShdw blurRad="609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6CF0C8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21978" y="1097894"/>
            <a:ext cx="6515936" cy="43123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0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656277" y="6550223"/>
            <a:ext cx="1494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source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: </a:t>
            </a:r>
            <a:r>
              <a:rPr lang="en-US" sz="1400" dirty="0" err="1">
                <a:latin typeface="Tw Cen MT" panose="020B0602020104020603" pitchFamily="34" charset="0"/>
                <a:cs typeface="Andalus" pitchFamily="18" charset="-78"/>
              </a:rPr>
              <a:t>statquest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itchFamily="34" charset="0"/>
              <a:cs typeface="Andalus" pitchFamily="18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81001"/>
            <a:ext cx="474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[</a:t>
            </a:r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24]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375" y="1257298"/>
            <a:ext cx="5774568" cy="395584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177342" y="1257298"/>
            <a:ext cx="614557" cy="746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16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flipH="1">
            <a:off x="2198836" y="0"/>
            <a:ext cx="1579213" cy="6858000"/>
          </a:xfrm>
          <a:prstGeom prst="rect">
            <a:avLst/>
          </a:prstGeom>
          <a:gradFill>
            <a:gsLst>
              <a:gs pos="0">
                <a:srgbClr val="8BEDD6"/>
              </a:gs>
              <a:gs pos="56000">
                <a:srgbClr val="29F7A9"/>
              </a:gs>
              <a:gs pos="100000">
                <a:srgbClr val="49D7A1"/>
              </a:gs>
            </a:gsLst>
            <a:lin ang="4800000" scaled="0"/>
          </a:gradFill>
          <a:ln>
            <a:noFill/>
          </a:ln>
          <a:effectLst>
            <a:outerShdw blurRad="609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6CF0C8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24202" y="1257300"/>
            <a:ext cx="8392884" cy="46754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0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638692" y="6550223"/>
            <a:ext cx="1512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source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: </a:t>
            </a:r>
            <a:r>
              <a:rPr lang="en-US" sz="1400" dirty="0" err="1">
                <a:latin typeface="Tw Cen MT" panose="020B0602020104020603" pitchFamily="34" charset="0"/>
                <a:cs typeface="Andalus" pitchFamily="18" charset="-78"/>
              </a:rPr>
              <a:t>statquest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itchFamily="34" charset="0"/>
              <a:cs typeface="Andalus" pitchFamily="18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81001"/>
            <a:ext cx="474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[</a:t>
            </a:r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25]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053" y="1387722"/>
            <a:ext cx="7696058" cy="432727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363686" y="1387722"/>
            <a:ext cx="747214" cy="6593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193971" y="4016829"/>
            <a:ext cx="3461658" cy="674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2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flipH="1">
            <a:off x="2198836" y="0"/>
            <a:ext cx="1579213" cy="6858000"/>
          </a:xfrm>
          <a:prstGeom prst="rect">
            <a:avLst/>
          </a:prstGeom>
          <a:gradFill>
            <a:gsLst>
              <a:gs pos="0">
                <a:srgbClr val="8BEDD6"/>
              </a:gs>
              <a:gs pos="56000">
                <a:srgbClr val="29F7A9"/>
              </a:gs>
              <a:gs pos="100000">
                <a:srgbClr val="49D7A1"/>
              </a:gs>
            </a:gsLst>
            <a:lin ang="4800000" scaled="0"/>
          </a:gradFill>
          <a:ln>
            <a:noFill/>
          </a:ln>
          <a:effectLst>
            <a:outerShdw blurRad="609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6CF0C8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24202" y="859972"/>
            <a:ext cx="8142512" cy="48441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0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50769" y="6550223"/>
            <a:ext cx="1600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source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: </a:t>
            </a:r>
            <a:r>
              <a:rPr lang="en-US" sz="1400" dirty="0" err="1">
                <a:latin typeface="Tw Cen MT" panose="020B0602020104020603" pitchFamily="34" charset="0"/>
                <a:cs typeface="Andalus" pitchFamily="18" charset="-78"/>
              </a:rPr>
              <a:t>statquest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itchFamily="34" charset="0"/>
              <a:cs typeface="Andalus" pitchFamily="18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81001"/>
            <a:ext cx="474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[</a:t>
            </a:r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26]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158" y="971080"/>
            <a:ext cx="7860272" cy="462192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236234" y="859971"/>
            <a:ext cx="783771" cy="777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400800" y="3646714"/>
            <a:ext cx="3254829" cy="903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7296216" y="3879648"/>
            <a:ext cx="1793277" cy="461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336500" y="3867638"/>
            <a:ext cx="1970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Max Pooling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89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flipH="1">
            <a:off x="2198836" y="0"/>
            <a:ext cx="1579213" cy="6858000"/>
          </a:xfrm>
          <a:prstGeom prst="rect">
            <a:avLst/>
          </a:prstGeom>
          <a:gradFill>
            <a:gsLst>
              <a:gs pos="0">
                <a:srgbClr val="8BEDD6"/>
              </a:gs>
              <a:gs pos="56000">
                <a:srgbClr val="29F7A9"/>
              </a:gs>
              <a:gs pos="100000">
                <a:srgbClr val="49D7A1"/>
              </a:gs>
            </a:gsLst>
            <a:lin ang="4800000" scaled="0"/>
          </a:gradFill>
          <a:ln>
            <a:noFill/>
          </a:ln>
          <a:effectLst>
            <a:outerShdw blurRad="609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6CF0C8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24202" y="642257"/>
            <a:ext cx="8316684" cy="5508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0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489223" y="6550223"/>
            <a:ext cx="1661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source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: </a:t>
            </a:r>
            <a:r>
              <a:rPr lang="en-US" sz="1400" dirty="0" err="1">
                <a:latin typeface="Tw Cen MT" panose="020B0602020104020603" pitchFamily="34" charset="0"/>
                <a:cs typeface="Andalus" pitchFamily="18" charset="-78"/>
              </a:rPr>
              <a:t>statquest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itchFamily="34" charset="0"/>
              <a:cs typeface="Andalus" pitchFamily="18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81001"/>
            <a:ext cx="474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[</a:t>
            </a:r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27]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210" y="720963"/>
            <a:ext cx="7725962" cy="524626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495021" y="720963"/>
            <a:ext cx="783771" cy="777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108725" y="4060371"/>
            <a:ext cx="3591932" cy="13389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3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flipH="1">
            <a:off x="2198836" y="0"/>
            <a:ext cx="1579213" cy="6858000"/>
          </a:xfrm>
          <a:prstGeom prst="rect">
            <a:avLst/>
          </a:prstGeom>
          <a:gradFill>
            <a:gsLst>
              <a:gs pos="0">
                <a:srgbClr val="8BEDD6"/>
              </a:gs>
              <a:gs pos="56000">
                <a:srgbClr val="29F7A9"/>
              </a:gs>
              <a:gs pos="100000">
                <a:srgbClr val="49D7A1"/>
              </a:gs>
            </a:gsLst>
            <a:lin ang="4800000" scaled="0"/>
          </a:gradFill>
          <a:ln>
            <a:noFill/>
          </a:ln>
          <a:effectLst>
            <a:outerShdw blurRad="609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6CF0C8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24202" y="1168220"/>
            <a:ext cx="7892560" cy="47100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0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670353" y="6550223"/>
            <a:ext cx="1480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source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: </a:t>
            </a:r>
            <a:r>
              <a:rPr lang="en-US" sz="1400" dirty="0" err="1">
                <a:latin typeface="Tw Cen MT" panose="020B0602020104020603" pitchFamily="34" charset="0"/>
                <a:cs typeface="Andalus" pitchFamily="18" charset="-78"/>
              </a:rPr>
              <a:t>statquest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itchFamily="34" charset="0"/>
              <a:cs typeface="Andalus" pitchFamily="18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81001"/>
            <a:ext cx="474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[</a:t>
            </a:r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28]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610" y="1298590"/>
            <a:ext cx="7199743" cy="444932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319621" y="1298590"/>
            <a:ext cx="783771" cy="777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716487" y="4005943"/>
            <a:ext cx="2612572" cy="121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66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flipH="1">
            <a:off x="2198836" y="0"/>
            <a:ext cx="1579213" cy="6858000"/>
          </a:xfrm>
          <a:prstGeom prst="rect">
            <a:avLst/>
          </a:prstGeom>
          <a:gradFill>
            <a:gsLst>
              <a:gs pos="0">
                <a:srgbClr val="8BEDD6"/>
              </a:gs>
              <a:gs pos="56000">
                <a:srgbClr val="29F7A9"/>
              </a:gs>
              <a:gs pos="100000">
                <a:srgbClr val="49D7A1"/>
              </a:gs>
            </a:gsLst>
            <a:lin ang="4800000" scaled="0"/>
          </a:gradFill>
          <a:ln>
            <a:noFill/>
          </a:ln>
          <a:effectLst>
            <a:outerShdw blurRad="609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6CF0C8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88442" y="1004934"/>
            <a:ext cx="7892560" cy="44270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0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656277" y="6550223"/>
            <a:ext cx="1494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source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: </a:t>
            </a:r>
            <a:r>
              <a:rPr lang="en-US" sz="1400" dirty="0" err="1">
                <a:latin typeface="Tw Cen MT" panose="020B0602020104020603" pitchFamily="34" charset="0"/>
                <a:cs typeface="Andalus" pitchFamily="18" charset="-78"/>
              </a:rPr>
              <a:t>statquest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itchFamily="34" charset="0"/>
              <a:cs typeface="Andalus" pitchFamily="18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81001"/>
            <a:ext cx="474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[</a:t>
            </a:r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29]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363" y="1009723"/>
            <a:ext cx="7572175" cy="425762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104286" y="1004934"/>
            <a:ext cx="750539" cy="6823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845629" y="3820888"/>
            <a:ext cx="3331028" cy="11756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62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flipH="1">
            <a:off x="2198836" y="0"/>
            <a:ext cx="1579213" cy="6858000"/>
          </a:xfrm>
          <a:prstGeom prst="rect">
            <a:avLst/>
          </a:prstGeom>
          <a:gradFill>
            <a:gsLst>
              <a:gs pos="0">
                <a:srgbClr val="8BEDD6"/>
              </a:gs>
              <a:gs pos="56000">
                <a:srgbClr val="29F7A9"/>
              </a:gs>
              <a:gs pos="100000">
                <a:srgbClr val="49D7A1"/>
              </a:gs>
            </a:gsLst>
            <a:lin ang="4800000" scaled="0"/>
          </a:gradFill>
          <a:ln>
            <a:noFill/>
          </a:ln>
          <a:effectLst>
            <a:outerShdw blurRad="609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6CF0C8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24201" y="1257300"/>
            <a:ext cx="8284027" cy="40074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0"/>
              <a:cs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81001"/>
            <a:ext cx="474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[3]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170" y="1750624"/>
            <a:ext cx="3820044" cy="30207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183" y="1717967"/>
            <a:ext cx="3785461" cy="305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0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flipH="1">
            <a:off x="2198836" y="0"/>
            <a:ext cx="1579213" cy="6858000"/>
          </a:xfrm>
          <a:prstGeom prst="rect">
            <a:avLst/>
          </a:prstGeom>
          <a:gradFill>
            <a:gsLst>
              <a:gs pos="0">
                <a:srgbClr val="8BEDD6"/>
              </a:gs>
              <a:gs pos="56000">
                <a:srgbClr val="29F7A9"/>
              </a:gs>
              <a:gs pos="100000">
                <a:srgbClr val="49D7A1"/>
              </a:gs>
            </a:gsLst>
            <a:lin ang="4800000" scaled="0"/>
          </a:gradFill>
          <a:ln>
            <a:noFill/>
          </a:ln>
          <a:effectLst>
            <a:outerShdw blurRad="609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6CF0C8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24202" y="805543"/>
            <a:ext cx="5497284" cy="47897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0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691446" y="6550223"/>
            <a:ext cx="1459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source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: </a:t>
            </a:r>
            <a:r>
              <a:rPr lang="en-US" sz="1400" dirty="0" err="1">
                <a:latin typeface="Tw Cen MT" panose="020B0602020104020603" pitchFamily="34" charset="0"/>
                <a:cs typeface="Andalus" pitchFamily="18" charset="-78"/>
              </a:rPr>
              <a:t>statquest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itchFamily="34" charset="0"/>
              <a:cs typeface="Andalus" pitchFamily="18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81001"/>
            <a:ext cx="474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[30]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54"/>
          <a:stretch/>
        </p:blipFill>
        <p:spPr>
          <a:xfrm>
            <a:off x="3356256" y="905805"/>
            <a:ext cx="4503229" cy="458918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325013" y="905805"/>
            <a:ext cx="783771" cy="777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6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flipH="1">
            <a:off x="2198836" y="0"/>
            <a:ext cx="1579213" cy="6858000"/>
          </a:xfrm>
          <a:prstGeom prst="rect">
            <a:avLst/>
          </a:prstGeom>
          <a:gradFill>
            <a:gsLst>
              <a:gs pos="0">
                <a:srgbClr val="8BEDD6"/>
              </a:gs>
              <a:gs pos="56000">
                <a:srgbClr val="29F7A9"/>
              </a:gs>
              <a:gs pos="100000">
                <a:srgbClr val="49D7A1"/>
              </a:gs>
            </a:gsLst>
            <a:lin ang="4800000" scaled="0"/>
          </a:gradFill>
          <a:ln>
            <a:noFill/>
          </a:ln>
          <a:effectLst>
            <a:outerShdw blurRad="609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6CF0C8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95392" y="917848"/>
            <a:ext cx="8576122" cy="49168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0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461171" y="6550223"/>
            <a:ext cx="1689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source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: </a:t>
            </a:r>
            <a:r>
              <a:rPr lang="en-US" sz="1400" dirty="0" err="1">
                <a:latin typeface="Tw Cen MT" panose="020B0602020104020603" pitchFamily="34" charset="0"/>
                <a:cs typeface="Andalus" pitchFamily="18" charset="-78"/>
              </a:rPr>
              <a:t>statquest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itchFamily="34" charset="0"/>
              <a:cs typeface="Andalus" pitchFamily="18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81001"/>
            <a:ext cx="474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[31]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856" y="976155"/>
            <a:ext cx="8314883" cy="47823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039779" y="954383"/>
            <a:ext cx="783771" cy="777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301297" y="1992086"/>
            <a:ext cx="3159874" cy="1023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06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flipH="1">
            <a:off x="2198836" y="0"/>
            <a:ext cx="1579213" cy="6858000"/>
          </a:xfrm>
          <a:prstGeom prst="rect">
            <a:avLst/>
          </a:prstGeom>
          <a:gradFill>
            <a:gsLst>
              <a:gs pos="0">
                <a:srgbClr val="8BEDD6"/>
              </a:gs>
              <a:gs pos="56000">
                <a:srgbClr val="29F7A9"/>
              </a:gs>
              <a:gs pos="100000">
                <a:srgbClr val="49D7A1"/>
              </a:gs>
            </a:gsLst>
            <a:lin ang="4800000" scaled="0"/>
          </a:gradFill>
          <a:ln>
            <a:noFill/>
          </a:ln>
          <a:effectLst>
            <a:outerShdw blurRad="609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6CF0C8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39143" y="1088622"/>
            <a:ext cx="8752114" cy="47134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0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665069" y="6550223"/>
            <a:ext cx="148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source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: </a:t>
            </a:r>
            <a:r>
              <a:rPr lang="en-US" sz="1400" dirty="0" err="1">
                <a:latin typeface="Tw Cen MT" panose="020B0602020104020603" pitchFamily="34" charset="0"/>
                <a:cs typeface="Andalus" pitchFamily="18" charset="-78"/>
              </a:rPr>
              <a:t>statquest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itchFamily="34" charset="0"/>
              <a:cs typeface="Andalus" pitchFamily="18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81001"/>
            <a:ext cx="474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[32]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358" y="1255406"/>
            <a:ext cx="7815221" cy="439428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077547" y="1255406"/>
            <a:ext cx="783771" cy="777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1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flipH="1">
            <a:off x="2198836" y="0"/>
            <a:ext cx="1579213" cy="6858000"/>
          </a:xfrm>
          <a:prstGeom prst="rect">
            <a:avLst/>
          </a:prstGeom>
          <a:gradFill>
            <a:gsLst>
              <a:gs pos="0">
                <a:srgbClr val="8BEDD6"/>
              </a:gs>
              <a:gs pos="56000">
                <a:srgbClr val="29F7A9"/>
              </a:gs>
              <a:gs pos="100000">
                <a:srgbClr val="49D7A1"/>
              </a:gs>
            </a:gsLst>
            <a:lin ang="4800000" scaled="0"/>
          </a:gradFill>
          <a:ln>
            <a:noFill/>
          </a:ln>
          <a:effectLst>
            <a:outerShdw blurRad="609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6CF0C8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764972" y="1012372"/>
            <a:ext cx="8545286" cy="46699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0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665069" y="6550223"/>
            <a:ext cx="148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source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: </a:t>
            </a:r>
            <a:r>
              <a:rPr lang="en-US" sz="1400" dirty="0" err="1">
                <a:latin typeface="Tw Cen MT" panose="020B0602020104020603" pitchFamily="34" charset="0"/>
                <a:cs typeface="Andalus" pitchFamily="18" charset="-78"/>
              </a:rPr>
              <a:t>statquest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itchFamily="34" charset="0"/>
              <a:cs typeface="Andalus" pitchFamily="18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81001"/>
            <a:ext cx="474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[33]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149" y="1184562"/>
            <a:ext cx="7730389" cy="434658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919765" y="1184562"/>
            <a:ext cx="783771" cy="777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flipH="1">
            <a:off x="2198836" y="0"/>
            <a:ext cx="1579213" cy="6858000"/>
          </a:xfrm>
          <a:prstGeom prst="rect">
            <a:avLst/>
          </a:prstGeom>
          <a:gradFill>
            <a:gsLst>
              <a:gs pos="0">
                <a:srgbClr val="8BEDD6"/>
              </a:gs>
              <a:gs pos="56000">
                <a:srgbClr val="29F7A9"/>
              </a:gs>
              <a:gs pos="100000">
                <a:srgbClr val="49D7A1"/>
              </a:gs>
            </a:gsLst>
            <a:lin ang="4800000" scaled="0"/>
          </a:gradFill>
          <a:ln>
            <a:noFill/>
          </a:ln>
          <a:effectLst>
            <a:outerShdw blurRad="609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6CF0C8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88442" y="950506"/>
            <a:ext cx="8495987" cy="472095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0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61785" y="6550223"/>
            <a:ext cx="138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source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: </a:t>
            </a:r>
            <a:r>
              <a:rPr lang="en-US" sz="1400" dirty="0" err="1">
                <a:latin typeface="Tw Cen MT" panose="020B0602020104020603" pitchFamily="34" charset="0"/>
                <a:cs typeface="Andalus" pitchFamily="18" charset="-78"/>
              </a:rPr>
              <a:t>statquest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itchFamily="34" charset="0"/>
              <a:cs typeface="Andalus" pitchFamily="18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81001"/>
            <a:ext cx="474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[34]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816" y="1119977"/>
            <a:ext cx="7686297" cy="432179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217436" y="1119977"/>
            <a:ext cx="783771" cy="777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3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flipH="1">
            <a:off x="2198836" y="0"/>
            <a:ext cx="1579213" cy="6858000"/>
          </a:xfrm>
          <a:prstGeom prst="rect">
            <a:avLst/>
          </a:prstGeom>
          <a:gradFill>
            <a:gsLst>
              <a:gs pos="0">
                <a:srgbClr val="8BEDD6"/>
              </a:gs>
              <a:gs pos="56000">
                <a:srgbClr val="29F7A9"/>
              </a:gs>
              <a:gs pos="100000">
                <a:srgbClr val="49D7A1"/>
              </a:gs>
            </a:gsLst>
            <a:lin ang="4800000" scaled="0"/>
          </a:gradFill>
          <a:ln>
            <a:noFill/>
          </a:ln>
          <a:effectLst>
            <a:outerShdw blurRad="609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6CF0C8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16180" y="765449"/>
            <a:ext cx="8360227" cy="47427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0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691446" y="6550223"/>
            <a:ext cx="1459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source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: </a:t>
            </a:r>
            <a:r>
              <a:rPr lang="en-US" sz="1400" dirty="0" err="1">
                <a:latin typeface="Tw Cen MT" panose="020B0602020104020603" pitchFamily="34" charset="0"/>
                <a:cs typeface="Andalus" pitchFamily="18" charset="-78"/>
              </a:rPr>
              <a:t>statquest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itchFamily="34" charset="0"/>
              <a:cs typeface="Andalus" pitchFamily="18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81001"/>
            <a:ext cx="474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[35]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653" y="966642"/>
            <a:ext cx="7719279" cy="434033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293685" y="933984"/>
            <a:ext cx="783771" cy="777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74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flipH="1">
            <a:off x="2198836" y="0"/>
            <a:ext cx="1579213" cy="6858000"/>
          </a:xfrm>
          <a:prstGeom prst="rect">
            <a:avLst/>
          </a:prstGeom>
          <a:gradFill>
            <a:gsLst>
              <a:gs pos="0">
                <a:srgbClr val="8BEDD6"/>
              </a:gs>
              <a:gs pos="56000">
                <a:srgbClr val="29F7A9"/>
              </a:gs>
              <a:gs pos="100000">
                <a:srgbClr val="49D7A1"/>
              </a:gs>
            </a:gsLst>
            <a:lin ang="4800000" scaled="0"/>
          </a:gradFill>
          <a:ln>
            <a:noFill/>
          </a:ln>
          <a:effectLst>
            <a:outerShdw blurRad="609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6CF0C8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88443" y="915317"/>
            <a:ext cx="3770983" cy="37709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0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06100" y="6550223"/>
            <a:ext cx="1485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source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: </a:t>
            </a:r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giphy.com</a:t>
            </a:r>
            <a:endParaRPr lang="en-US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itchFamily="34" charset="0"/>
              <a:cs typeface="Andalus" pitchFamily="18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81001"/>
            <a:ext cx="474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[36]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17436" y="1119977"/>
            <a:ext cx="783771" cy="777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Tuesday Morning Reaction GIF by The Secret Life Of Pet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443" y="915317"/>
            <a:ext cx="3770983" cy="377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45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flipH="1">
            <a:off x="2198836" y="0"/>
            <a:ext cx="1579213" cy="6858000"/>
          </a:xfrm>
          <a:prstGeom prst="rect">
            <a:avLst/>
          </a:prstGeom>
          <a:gradFill>
            <a:gsLst>
              <a:gs pos="0">
                <a:srgbClr val="8BEDD6"/>
              </a:gs>
              <a:gs pos="56000">
                <a:srgbClr val="29F7A9"/>
              </a:gs>
              <a:gs pos="100000">
                <a:srgbClr val="49D7A1"/>
              </a:gs>
            </a:gsLst>
            <a:lin ang="4800000" scaled="0"/>
          </a:gradFill>
          <a:ln>
            <a:noFill/>
          </a:ln>
          <a:effectLst>
            <a:outerShdw blurRad="609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6CF0C8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52057" y="1055914"/>
            <a:ext cx="8839199" cy="46699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0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00238" y="6550223"/>
            <a:ext cx="1450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source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: </a:t>
            </a:r>
            <a:r>
              <a:rPr lang="en-US" sz="1400" dirty="0" err="1">
                <a:latin typeface="Tw Cen MT" panose="020B0602020104020603" pitchFamily="34" charset="0"/>
                <a:cs typeface="Andalus" pitchFamily="18" charset="-78"/>
              </a:rPr>
              <a:t>statquest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itchFamily="34" charset="0"/>
              <a:cs typeface="Andalus" pitchFamily="18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81001"/>
            <a:ext cx="474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[37]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615" y="1140788"/>
            <a:ext cx="8040356" cy="452086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966670" y="1140788"/>
            <a:ext cx="783771" cy="777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59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flipH="1">
            <a:off x="2198836" y="0"/>
            <a:ext cx="1579213" cy="6858000"/>
          </a:xfrm>
          <a:prstGeom prst="rect">
            <a:avLst/>
          </a:prstGeom>
          <a:gradFill>
            <a:gsLst>
              <a:gs pos="0">
                <a:srgbClr val="8BEDD6"/>
              </a:gs>
              <a:gs pos="56000">
                <a:srgbClr val="29F7A9"/>
              </a:gs>
              <a:gs pos="100000">
                <a:srgbClr val="49D7A1"/>
              </a:gs>
            </a:gsLst>
            <a:lin ang="4800000" scaled="0"/>
          </a:gradFill>
          <a:ln>
            <a:noFill/>
          </a:ln>
          <a:effectLst>
            <a:outerShdw blurRad="609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6CF0C8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24201" y="1168220"/>
            <a:ext cx="8654141" cy="46338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0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09031" y="6550223"/>
            <a:ext cx="1441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source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: </a:t>
            </a:r>
            <a:r>
              <a:rPr lang="en-US" sz="1400" dirty="0" err="1">
                <a:latin typeface="Tw Cen MT" panose="020B0602020104020603" pitchFamily="34" charset="0"/>
                <a:cs typeface="Andalus" pitchFamily="18" charset="-78"/>
              </a:rPr>
              <a:t>statquest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itchFamily="34" charset="0"/>
              <a:cs typeface="Andalus" pitchFamily="18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81001"/>
            <a:ext cx="474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[38]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448" y="1281517"/>
            <a:ext cx="7488665" cy="418725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364392" y="1281517"/>
            <a:ext cx="783771" cy="777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1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flipH="1">
            <a:off x="2198836" y="0"/>
            <a:ext cx="1579213" cy="6858000"/>
          </a:xfrm>
          <a:prstGeom prst="rect">
            <a:avLst/>
          </a:prstGeom>
          <a:gradFill>
            <a:gsLst>
              <a:gs pos="0">
                <a:srgbClr val="8BEDD6"/>
              </a:gs>
              <a:gs pos="56000">
                <a:srgbClr val="29F7A9"/>
              </a:gs>
              <a:gs pos="100000">
                <a:srgbClr val="49D7A1"/>
              </a:gs>
            </a:gsLst>
            <a:lin ang="4800000" scaled="0"/>
          </a:gradFill>
          <a:ln>
            <a:noFill/>
          </a:ln>
          <a:effectLst>
            <a:outerShdw blurRad="609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6CF0C8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08513" y="914400"/>
            <a:ext cx="8523515" cy="472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0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85231" y="6553200"/>
            <a:ext cx="1406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source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: </a:t>
            </a:r>
            <a:r>
              <a:rPr lang="en-US" sz="1400" dirty="0" err="1">
                <a:latin typeface="Tw Cen MT" panose="020B0602020104020603" pitchFamily="34" charset="0"/>
                <a:cs typeface="Andalus" pitchFamily="18" charset="-78"/>
              </a:rPr>
              <a:t>statquest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itchFamily="34" charset="0"/>
              <a:cs typeface="Andalus" pitchFamily="18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81001"/>
            <a:ext cx="474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[39]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491" y="1052587"/>
            <a:ext cx="7769370" cy="436849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912948" y="1052587"/>
            <a:ext cx="783771" cy="777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0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flipH="1">
            <a:off x="2198836" y="0"/>
            <a:ext cx="1579213" cy="6858000"/>
          </a:xfrm>
          <a:prstGeom prst="rect">
            <a:avLst/>
          </a:prstGeom>
          <a:gradFill>
            <a:gsLst>
              <a:gs pos="0">
                <a:srgbClr val="8BEDD6"/>
              </a:gs>
              <a:gs pos="56000">
                <a:srgbClr val="29F7A9"/>
              </a:gs>
              <a:gs pos="100000">
                <a:srgbClr val="49D7A1"/>
              </a:gs>
            </a:gsLst>
            <a:lin ang="4800000" scaled="0"/>
          </a:gradFill>
          <a:ln>
            <a:noFill/>
          </a:ln>
          <a:effectLst>
            <a:outerShdw blurRad="609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6CF0C8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24202" y="1257300"/>
            <a:ext cx="7892560" cy="40074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0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00238" y="6550223"/>
            <a:ext cx="1450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source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: </a:t>
            </a:r>
            <a:r>
              <a:rPr lang="en-US" sz="1400" dirty="0" err="1" smtClean="0">
                <a:latin typeface="Tw Cen MT" panose="020B0602020104020603" pitchFamily="34" charset="0"/>
                <a:cs typeface="Andalus" pitchFamily="18" charset="-78"/>
              </a:rPr>
              <a:t>statquest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itchFamily="34" charset="0"/>
              <a:cs typeface="Andalus" pitchFamily="18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81001"/>
            <a:ext cx="474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[4]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67"/>
          <a:stretch/>
        </p:blipFill>
        <p:spPr>
          <a:xfrm>
            <a:off x="3194540" y="1820007"/>
            <a:ext cx="7380644" cy="314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3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flipH="1">
            <a:off x="2198836" y="0"/>
            <a:ext cx="1579213" cy="6858000"/>
          </a:xfrm>
          <a:prstGeom prst="rect">
            <a:avLst/>
          </a:prstGeom>
          <a:gradFill>
            <a:gsLst>
              <a:gs pos="0">
                <a:srgbClr val="8BEDD6"/>
              </a:gs>
              <a:gs pos="56000">
                <a:srgbClr val="29F7A9"/>
              </a:gs>
              <a:gs pos="100000">
                <a:srgbClr val="49D7A1"/>
              </a:gs>
            </a:gsLst>
            <a:lin ang="4800000" scaled="0"/>
          </a:gradFill>
          <a:ln>
            <a:noFill/>
          </a:ln>
          <a:effectLst>
            <a:outerShdw blurRad="609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6CF0C8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17371" y="859971"/>
            <a:ext cx="8784772" cy="50400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0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79366" y="6550223"/>
            <a:ext cx="1406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source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: </a:t>
            </a:r>
            <a:r>
              <a:rPr lang="en-US" sz="1400" dirty="0" err="1">
                <a:latin typeface="Tw Cen MT" panose="020B0602020104020603" pitchFamily="34" charset="0"/>
                <a:cs typeface="Andalus" pitchFamily="18" charset="-78"/>
              </a:rPr>
              <a:t>statquest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itchFamily="34" charset="0"/>
              <a:cs typeface="Andalus" pitchFamily="18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81001"/>
            <a:ext cx="474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[40]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856" y="1004933"/>
            <a:ext cx="8202605" cy="461209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994984" y="1004933"/>
            <a:ext cx="783771" cy="777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663543" y="1219200"/>
            <a:ext cx="2764971" cy="17308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6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51003" y="529694"/>
            <a:ext cx="2976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49D7A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</a:rPr>
              <a:t>Ref</a:t>
            </a: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</a:rPr>
              <a:t>erences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 flipH="1">
            <a:off x="2198836" y="0"/>
            <a:ext cx="1579213" cy="6858000"/>
          </a:xfrm>
          <a:prstGeom prst="rect">
            <a:avLst/>
          </a:prstGeom>
          <a:gradFill>
            <a:gsLst>
              <a:gs pos="0">
                <a:srgbClr val="8BEDD6"/>
              </a:gs>
              <a:gs pos="56000">
                <a:srgbClr val="29F7A9"/>
              </a:gs>
              <a:gs pos="100000">
                <a:srgbClr val="49D7A1"/>
              </a:gs>
            </a:gsLst>
            <a:lin ang="4800000" scaled="0"/>
          </a:gradFill>
          <a:ln>
            <a:noFill/>
          </a:ln>
          <a:effectLst>
            <a:outerShdw blurRad="609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6CF0C8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29709" y="1644162"/>
            <a:ext cx="7918937" cy="1806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0"/>
              <a:cs typeface="Consolas" panose="020B060902020403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97115" y="1918634"/>
            <a:ext cx="7851531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49D7A1"/>
              </a:buClr>
            </a:pPr>
            <a:r>
              <a:rPr 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[1]https://www.youtube.com/watch?v=HGwBXDKFk9I&amp;t=460s&amp;ab_channel=StatQuestwithJoshStarmer 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[Accessed on 7 Feb 2022 ]</a:t>
            </a:r>
          </a:p>
          <a:p>
            <a:pPr>
              <a:buClr>
                <a:srgbClr val="49D7A1"/>
              </a:buClr>
            </a:pPr>
            <a:endParaRPr 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</a:endParaRPr>
          </a:p>
          <a:p>
            <a:pPr>
              <a:buClr>
                <a:srgbClr val="49D7A1"/>
              </a:buClr>
            </a:pPr>
            <a:r>
              <a:rPr 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[2] https://www.educba.com/convolutional-neural-networks/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[Accessed on 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7 Feb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2022 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]</a:t>
            </a:r>
            <a:endParaRPr lang="en-US" sz="1700" dirty="0" smtClean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</a:endParaRPr>
          </a:p>
          <a:p>
            <a:pPr marL="342900" indent="-342900">
              <a:buClr>
                <a:srgbClr val="49D7A1"/>
              </a:buClr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581001"/>
            <a:ext cx="474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[41]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81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rot="10800000" flipH="1">
            <a:off x="6631979" y="2804745"/>
            <a:ext cx="1052496" cy="2471589"/>
          </a:xfrm>
          <a:prstGeom prst="rect">
            <a:avLst/>
          </a:prstGeom>
          <a:gradFill>
            <a:gsLst>
              <a:gs pos="0">
                <a:srgbClr val="8BEDD6"/>
              </a:gs>
              <a:gs pos="56000">
                <a:srgbClr val="29F7A9"/>
              </a:gs>
              <a:gs pos="100000">
                <a:srgbClr val="49D7A1"/>
              </a:gs>
            </a:gsLst>
            <a:lin ang="4800000" scaled="0"/>
          </a:gradFill>
          <a:ln>
            <a:noFill/>
          </a:ln>
          <a:effectLst>
            <a:outerShdw blurRad="609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502610" y="2693111"/>
            <a:ext cx="77316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Thank  </a:t>
            </a:r>
            <a:r>
              <a:rPr 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You.</a:t>
            </a:r>
            <a:r>
              <a:rPr lang="en-US" sz="4400" dirty="0" smtClean="0">
                <a:solidFill>
                  <a:srgbClr val="49D7A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 </a:t>
            </a:r>
            <a:endParaRPr lang="en-US" sz="44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itchFamily="34" charset="0"/>
              <a:cs typeface="Andalus" pitchFamily="18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81001"/>
            <a:ext cx="474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[</a:t>
            </a:r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42</a:t>
            </a:r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]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94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flipH="1">
            <a:off x="2198836" y="0"/>
            <a:ext cx="1579213" cy="6858000"/>
          </a:xfrm>
          <a:prstGeom prst="rect">
            <a:avLst/>
          </a:prstGeom>
          <a:gradFill>
            <a:gsLst>
              <a:gs pos="0">
                <a:srgbClr val="8BEDD6"/>
              </a:gs>
              <a:gs pos="56000">
                <a:srgbClr val="29F7A9"/>
              </a:gs>
              <a:gs pos="100000">
                <a:srgbClr val="49D7A1"/>
              </a:gs>
            </a:gsLst>
            <a:lin ang="4800000" scaled="0"/>
          </a:gradFill>
          <a:ln>
            <a:noFill/>
          </a:ln>
          <a:effectLst>
            <a:outerShdw blurRad="609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6CF0C8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24202" y="1257300"/>
            <a:ext cx="7892560" cy="40074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0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665069" y="6532638"/>
            <a:ext cx="1526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source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: </a:t>
            </a:r>
            <a:r>
              <a:rPr lang="en-US" sz="1400" dirty="0" err="1">
                <a:latin typeface="Tw Cen MT" panose="020B0602020104020603" pitchFamily="34" charset="0"/>
                <a:cs typeface="Andalus" pitchFamily="18" charset="-78"/>
              </a:rPr>
              <a:t>statquest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itchFamily="34" charset="0"/>
              <a:cs typeface="Andalus" pitchFamily="18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81001"/>
            <a:ext cx="474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[5]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3" t="25209" r="64060" b="16053"/>
          <a:stretch/>
        </p:blipFill>
        <p:spPr>
          <a:xfrm>
            <a:off x="3645807" y="1852062"/>
            <a:ext cx="2834912" cy="28785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01" t="26223" r="3120" b="15547"/>
          <a:stretch/>
        </p:blipFill>
        <p:spPr>
          <a:xfrm>
            <a:off x="7309967" y="1882371"/>
            <a:ext cx="2877547" cy="281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90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flipH="1">
            <a:off x="2198836" y="0"/>
            <a:ext cx="1579213" cy="6858000"/>
          </a:xfrm>
          <a:prstGeom prst="rect">
            <a:avLst/>
          </a:prstGeom>
          <a:gradFill>
            <a:gsLst>
              <a:gs pos="0">
                <a:srgbClr val="8BEDD6"/>
              </a:gs>
              <a:gs pos="56000">
                <a:srgbClr val="29F7A9"/>
              </a:gs>
              <a:gs pos="100000">
                <a:srgbClr val="49D7A1"/>
              </a:gs>
            </a:gsLst>
            <a:lin ang="4800000" scaled="0"/>
          </a:gradFill>
          <a:ln>
            <a:noFill/>
          </a:ln>
          <a:effectLst>
            <a:outerShdw blurRad="609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6CF0C8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24202" y="1257300"/>
            <a:ext cx="7892560" cy="40074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0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489223" y="6550223"/>
            <a:ext cx="1661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source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: </a:t>
            </a:r>
            <a:r>
              <a:rPr lang="en-US" sz="1400" dirty="0" err="1">
                <a:latin typeface="Tw Cen MT" panose="020B0602020104020603" pitchFamily="34" charset="0"/>
                <a:cs typeface="Andalus" pitchFamily="18" charset="-78"/>
              </a:rPr>
              <a:t>statquest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itchFamily="34" charset="0"/>
              <a:cs typeface="Andalus" pitchFamily="18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81001"/>
            <a:ext cx="474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[6]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54" b="10278"/>
          <a:stretch/>
        </p:blipFill>
        <p:spPr>
          <a:xfrm>
            <a:off x="4191706" y="1344388"/>
            <a:ext cx="4989803" cy="376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09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flipH="1">
            <a:off x="2198836" y="0"/>
            <a:ext cx="1579213" cy="6858000"/>
          </a:xfrm>
          <a:prstGeom prst="rect">
            <a:avLst/>
          </a:prstGeom>
          <a:gradFill>
            <a:gsLst>
              <a:gs pos="0">
                <a:srgbClr val="8BEDD6"/>
              </a:gs>
              <a:gs pos="56000">
                <a:srgbClr val="29F7A9"/>
              </a:gs>
              <a:gs pos="100000">
                <a:srgbClr val="49D7A1"/>
              </a:gs>
            </a:gsLst>
            <a:lin ang="4800000" scaled="0"/>
          </a:gradFill>
          <a:ln>
            <a:noFill/>
          </a:ln>
          <a:effectLst>
            <a:outerShdw blurRad="609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6CF0C8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24202" y="1257300"/>
            <a:ext cx="7892560" cy="40074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0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489223" y="6550223"/>
            <a:ext cx="1661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source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: </a:t>
            </a:r>
            <a:r>
              <a:rPr lang="en-US" sz="1400" dirty="0" err="1">
                <a:latin typeface="Tw Cen MT" panose="020B0602020104020603" pitchFamily="34" charset="0"/>
                <a:cs typeface="Andalus" pitchFamily="18" charset="-78"/>
              </a:rPr>
              <a:t>statquest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itchFamily="34" charset="0"/>
              <a:cs typeface="Andalus" pitchFamily="18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81001"/>
            <a:ext cx="474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[7]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736" y="1524536"/>
            <a:ext cx="3292715" cy="34729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62"/>
          <a:stretch/>
        </p:blipFill>
        <p:spPr>
          <a:xfrm>
            <a:off x="6887451" y="1383859"/>
            <a:ext cx="3535245" cy="361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37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flipH="1">
            <a:off x="1414358" y="0"/>
            <a:ext cx="1579213" cy="6858000"/>
          </a:xfrm>
          <a:prstGeom prst="rect">
            <a:avLst/>
          </a:prstGeom>
          <a:gradFill>
            <a:gsLst>
              <a:gs pos="0">
                <a:srgbClr val="8BEDD6"/>
              </a:gs>
              <a:gs pos="56000">
                <a:srgbClr val="29F7A9"/>
              </a:gs>
              <a:gs pos="100000">
                <a:srgbClr val="49D7A1"/>
              </a:gs>
            </a:gsLst>
            <a:lin ang="4800000" scaled="0"/>
          </a:gradFill>
          <a:ln>
            <a:noFill/>
          </a:ln>
          <a:effectLst>
            <a:outerShdw blurRad="609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6CF0C8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27738" y="1047750"/>
            <a:ext cx="8817428" cy="4762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0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85938" y="6550223"/>
            <a:ext cx="1565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source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: </a:t>
            </a:r>
            <a:r>
              <a:rPr lang="en-US" sz="1400" dirty="0" err="1">
                <a:latin typeface="Tw Cen MT" panose="020B0602020104020603" pitchFamily="34" charset="0"/>
                <a:cs typeface="Andalus" pitchFamily="18" charset="-78"/>
              </a:rPr>
              <a:t>statquest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itchFamily="34" charset="0"/>
              <a:cs typeface="Andalus" pitchFamily="18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81001"/>
            <a:ext cx="474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[8]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366" y="1132939"/>
            <a:ext cx="8556171" cy="459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23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flipH="1">
            <a:off x="1544988" y="0"/>
            <a:ext cx="1579213" cy="6858000"/>
          </a:xfrm>
          <a:prstGeom prst="rect">
            <a:avLst/>
          </a:prstGeom>
          <a:gradFill>
            <a:gsLst>
              <a:gs pos="0">
                <a:srgbClr val="8BEDD6"/>
              </a:gs>
              <a:gs pos="56000">
                <a:srgbClr val="29F7A9"/>
              </a:gs>
              <a:gs pos="100000">
                <a:srgbClr val="49D7A1"/>
              </a:gs>
            </a:gsLst>
            <a:lin ang="4800000" scaled="0"/>
          </a:gradFill>
          <a:ln>
            <a:noFill/>
          </a:ln>
          <a:effectLst>
            <a:outerShdw blurRad="609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6CF0C8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62201" y="1257300"/>
            <a:ext cx="8452338" cy="47407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0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450286" y="6550223"/>
            <a:ext cx="1700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source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  <a:cs typeface="Andalus" pitchFamily="18" charset="-78"/>
              </a:rPr>
              <a:t>: </a:t>
            </a:r>
            <a:r>
              <a:rPr lang="en-US" sz="1400" dirty="0" err="1">
                <a:latin typeface="Tw Cen MT" panose="020B0602020104020603" pitchFamily="34" charset="0"/>
                <a:cs typeface="Andalus" pitchFamily="18" charset="-78"/>
              </a:rPr>
              <a:t>statquest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itchFamily="34" charset="0"/>
              <a:cs typeface="Andalus" pitchFamily="18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81001"/>
            <a:ext cx="474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[9]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257" y="1257300"/>
            <a:ext cx="7522029" cy="470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2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349</Words>
  <Application>Microsoft Office PowerPoint</Application>
  <PresentationFormat>Widescreen</PresentationFormat>
  <Paragraphs>102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Andalus</vt:lpstr>
      <vt:lpstr>Arial</vt:lpstr>
      <vt:lpstr>Calibri</vt:lpstr>
      <vt:lpstr>Calibri Light</vt:lpstr>
      <vt:lpstr>Consolas</vt:lpstr>
      <vt:lpstr>Montserrat SemiBold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Rajat</dc:creator>
  <cp:lastModifiedBy>Rajat</cp:lastModifiedBy>
  <cp:revision>122</cp:revision>
  <dcterms:created xsi:type="dcterms:W3CDTF">2022-02-07T14:50:22Z</dcterms:created>
  <dcterms:modified xsi:type="dcterms:W3CDTF">2022-02-08T04:33:28Z</dcterms:modified>
</cp:coreProperties>
</file>